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Montserrat" panose="020B0604020202020204" charset="0"/>
      <p:regular r:id="rId24"/>
      <p:bold r:id="rId25"/>
      <p:italic r:id="rId26"/>
      <p:boldItalic r:id="rId27"/>
    </p:embeddedFont>
    <p:embeddedFont>
      <p:font typeface="La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73E1D29-4D72-4A30-B5A0-F65CC5DCD87B}">
  <a:tblStyle styleId="{D73E1D29-4D72-4A30-B5A0-F65CC5DCD8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Shape 125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ristolwatch.com/ele/opto_isolated.htm" TargetMode="External"/><Relationship Id="rId3" Type="http://schemas.openxmlformats.org/officeDocument/2006/relationships/hyperlink" Target="https://www.amazon.com/Pass-Through-Communication-Compatible-Atomic-Market/dp/B00TNOO438" TargetMode="External"/><Relationship Id="rId7" Type="http://schemas.openxmlformats.org/officeDocument/2006/relationships/hyperlink" Target="https://www.rapidonline.com/good-sky-gs-sh-205t-5v-dpdt-subminiature-relay-60-475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tore.arduino.cc/usa/arduino-mega-adk-rev3" TargetMode="External"/><Relationship Id="rId5" Type="http://schemas.openxmlformats.org/officeDocument/2006/relationships/hyperlink" Target="https://www.amazon.com/GMAXT-Remote-Control-off-road-Vehicles/dp/B073Z29RW9" TargetMode="External"/><Relationship Id="rId10" Type="http://schemas.openxmlformats.org/officeDocument/2006/relationships/hyperlink" Target="https://www.sparkfun.com/products/13959/" TargetMode="External"/><Relationship Id="rId4" Type="http://schemas.openxmlformats.org/officeDocument/2006/relationships/hyperlink" Target="https://www.adafruit.com/product/746?gclid=EAIaIQobChMI-PvqyNzi1wIVgR2BCh2GjQb4EAAYASAAEgKHfPD_BwE" TargetMode="External"/><Relationship Id="rId9" Type="http://schemas.openxmlformats.org/officeDocument/2006/relationships/hyperlink" Target="https://www.radioshack.com/products/spst1a-5vreed-rly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adafruit-ultimate-gps/arduino-wirin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Navigation System</a:t>
            </a:r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ubTitle" idx="1"/>
          </p:nvPr>
        </p:nvSpPr>
        <p:spPr>
          <a:xfrm>
            <a:off x="5083950" y="3266775"/>
            <a:ext cx="3470700" cy="14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 494 - Spring 2018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Dylan Landry, Jordan Melancon, &amp; Miguel Rodriguez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Advisor: Dr. Koutsougeras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Professor: Dr. Koutsougeras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297500" y="3858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Car Motor Control</a:t>
            </a: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297500" y="1369075"/>
            <a:ext cx="4303200" cy="31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Motor Voltage Spike off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Motor control protective Circuit </a:t>
            </a:r>
            <a:endParaRPr/>
          </a:p>
          <a:p>
            <a:pPr marL="914400" lvl="1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Typical Optocoupler:</a:t>
            </a:r>
            <a:endParaRPr sz="130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4" name="Shape 194"/>
          <p:cNvPicPr preferRelativeResize="0"/>
          <p:nvPr/>
        </p:nvPicPr>
        <p:blipFill rotWithShape="1">
          <a:blip r:embed="rId3">
            <a:alphaModFix/>
          </a:blip>
          <a:srcRect l="2413" t="14943" r="34078" b="23811"/>
          <a:stretch/>
        </p:blipFill>
        <p:spPr>
          <a:xfrm>
            <a:off x="2266525" y="2813225"/>
            <a:ext cx="3138499" cy="15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950" y="702152"/>
            <a:ext cx="1907950" cy="1764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5">
            <a:alphaModFix/>
          </a:blip>
          <a:srcRect l="2184" t="32722" r="1568" b="33081"/>
          <a:stretch/>
        </p:blipFill>
        <p:spPr>
          <a:xfrm>
            <a:off x="5527638" y="3011850"/>
            <a:ext cx="2683275" cy="95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Car Motor Control </a:t>
            </a:r>
            <a:r>
              <a:rPr lang="en" sz="1400"/>
              <a:t>cont.</a:t>
            </a:r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297500" y="1129775"/>
            <a:ext cx="7038900" cy="33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Relays (5v dc reed SPST )  	</a:t>
            </a:r>
            <a:endParaRPr/>
          </a:p>
          <a:p>
            <a:pPr marL="0" lvl="0" indent="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		</a:t>
            </a:r>
            <a:endParaRPr/>
          </a:p>
          <a:p>
            <a:pPr marL="457200" lvl="0" indent="-317500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Bi-directional Motor Control  Circuit</a:t>
            </a:r>
            <a:r>
              <a:rPr lang="en" sz="1400" b="1"/>
              <a:t>	</a:t>
            </a:r>
            <a:endParaRPr sz="1400" b="1"/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Combination of optocoupler (4N25)  and relays  (5v GS-T DPDT)</a:t>
            </a:r>
            <a:endParaRPr sz="1200"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Hardware setup -- ready  to ensemble the system.</a:t>
            </a:r>
            <a:endParaRPr/>
          </a:p>
          <a:p>
            <a:pPr marL="914400" lvl="1" indent="-298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Bypass factory Controllers.</a:t>
            </a:r>
            <a:endParaRPr/>
          </a:p>
          <a:p>
            <a:pPr marL="914400" lvl="1" indent="-2984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 RC car made easy to  access wiring  for ensembling and  future modification.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8874" y="1775175"/>
            <a:ext cx="1044676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137" y="1307850"/>
            <a:ext cx="1044675" cy="745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297500" y="439200"/>
            <a:ext cx="7038900" cy="40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Circuit Control Schematic	</a:t>
            </a:r>
            <a:endParaRPr sz="1800"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</a:t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3250" y="918725"/>
            <a:ext cx="5117501" cy="37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Tuning &amp; Troubleshooting Motor Control</a:t>
            </a:r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240400" y="18416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/>
              <a:t>Voltage spikes caused component failure</a:t>
            </a:r>
            <a:endParaRPr/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/>
              <a:t>Replacement of potentiometer reading</a:t>
            </a:r>
            <a:endParaRPr/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Tuning and testing the power modulation for speed control</a:t>
            </a:r>
            <a:endParaRPr/>
          </a:p>
          <a:p>
            <a:pPr marL="457200" marR="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Limited space for the circuit and other components</a:t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070" y="1249026"/>
            <a:ext cx="2304099" cy="3072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Improving GPS</a:t>
            </a:r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Trimmed down full GPS code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calculations run in its own function</a:t>
            </a:r>
            <a:endParaRPr/>
          </a:p>
          <a:p>
            <a:pPr marL="457200" lvl="0" indent="-3111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Addition of heading angle</a:t>
            </a:r>
            <a:endParaRPr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850" y="1109650"/>
            <a:ext cx="30099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Logic Flowchart</a:t>
            </a:r>
            <a:endParaRPr sz="3000"/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8438" y="969500"/>
            <a:ext cx="3567126" cy="3971924"/>
          </a:xfrm>
          <a:prstGeom prst="rect">
            <a:avLst/>
          </a:prstGeom>
          <a:noFill/>
          <a:ln>
            <a:noFill/>
          </a:ln>
          <a:effectLst>
            <a:outerShdw blurRad="57150" dist="19050" dir="21480000" algn="bl" rotWithShape="0">
              <a:srgbClr val="000000">
                <a:alpha val="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Navigation Calculations</a:t>
            </a:r>
            <a:endParaRPr sz="3000"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5043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Distance Calculation</a:t>
            </a:r>
            <a:endParaRPr sz="1200"/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Haversine Formula</a:t>
            </a:r>
            <a:endParaRPr sz="1200"/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Why is this needed?</a:t>
            </a:r>
            <a:endParaRPr sz="1200"/>
          </a:p>
          <a:p>
            <a: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Angle calculation</a:t>
            </a:r>
            <a:endParaRPr sz="1200"/>
          </a:p>
          <a:p>
            <a:pPr marL="914400" lvl="1" indent="-304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Why is this needed?</a:t>
            </a:r>
            <a:endParaRPr sz="1200"/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0000" y="1307850"/>
            <a:ext cx="31826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0000" y="2727475"/>
            <a:ext cx="3683700" cy="16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Obstacle Detection and Avoidance</a:t>
            </a:r>
            <a:endParaRPr sz="3000"/>
          </a:p>
        </p:txBody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1297500" y="15416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HC-SR04 Ultrasonic Sensor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Moving Average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Avoidance system</a:t>
            </a:r>
            <a:endParaRPr/>
          </a:p>
          <a:p>
            <a:pPr marL="0" lvl="0" indent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225" y="3136474"/>
            <a:ext cx="1534325" cy="10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9828" y="1334425"/>
            <a:ext cx="2729725" cy="311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900" y="1452125"/>
            <a:ext cx="4668200" cy="31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Build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Overall Accomplishments</a:t>
            </a:r>
            <a:endParaRPr sz="300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32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b="1">
                <a:solidFill>
                  <a:srgbClr val="FFFFFF"/>
                </a:solidFill>
              </a:rPr>
              <a:t>Design an app in which you can input your desired location to the GPS system</a:t>
            </a:r>
            <a:endParaRPr b="1">
              <a:solidFill>
                <a:srgbClr val="000000"/>
              </a:solidFill>
            </a:endParaRPr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We added GPS calculations such as distance and angle equations so that we can find our current distance and degree angle from our target location.</a:t>
            </a:r>
            <a:endParaRPr sz="1200">
              <a:solidFill>
                <a:srgbClr val="FFFFFF"/>
              </a:solidFill>
            </a:endParaRPr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b="1">
                <a:solidFill>
                  <a:srgbClr val="FFFFFF"/>
                </a:solidFill>
              </a:rPr>
              <a:t>Setup the GPS module to output coordinates to and from the app</a:t>
            </a:r>
            <a:endParaRPr b="1">
              <a:solidFill>
                <a:srgbClr val="FFFFFF"/>
              </a:solidFill>
            </a:endParaRPr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Improved our sending and receiving of GPS coordinates from the app to the Arduino.</a:t>
            </a:r>
            <a:endParaRPr sz="1200">
              <a:solidFill>
                <a:srgbClr val="FFFFFF"/>
              </a:solidFill>
            </a:endParaRPr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" b="1">
                <a:solidFill>
                  <a:srgbClr val="FFFFFF"/>
                </a:solidFill>
              </a:rPr>
              <a:t>Be able to direct the RC vehicle the direction it needs to go based on the coordinates</a:t>
            </a:r>
            <a:endParaRPr b="1">
              <a:solidFill>
                <a:srgbClr val="FFFFFF"/>
              </a:solidFill>
            </a:endParaRPr>
          </a:p>
          <a:p>
            <a: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RC car also now has full control for forward, backward, right, and left. </a:t>
            </a:r>
            <a:endParaRPr sz="1100">
              <a:solidFill>
                <a:srgbClr val="FFFFFF"/>
              </a:solidFill>
            </a:endParaRPr>
          </a:p>
          <a:p>
            <a:pPr marL="914400" marR="0" lvl="1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Completely implement our GPS system with the motor control.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Introduction</a:t>
            </a:r>
            <a:endParaRPr sz="300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004975" y="1360350"/>
            <a:ext cx="4278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Global Positioning System </a:t>
            </a:r>
            <a:endParaRPr sz="140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Orbiting satellites transmit unique signals to GPS device</a:t>
            </a:r>
            <a:endParaRPr sz="1400"/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Device decodes signals and computes precise location</a:t>
            </a:r>
            <a:endParaRPr sz="1400"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Current technology has integrated GPS into many motorized systems</a:t>
            </a:r>
            <a:endParaRPr sz="1400"/>
          </a:p>
          <a:p>
            <a:pPr marL="0" lvl="0" indent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79" y="1285875"/>
            <a:ext cx="3209200" cy="257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Sources</a:t>
            </a:r>
            <a:endParaRPr sz="30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1297500" y="1151375"/>
            <a:ext cx="7038900" cy="335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HC-06 Bluetooth Module: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https://www.amazon.com/Pass-Through-Communication-Compatible-Atomic-Market/dp/B00TNOO438</a:t>
            </a:r>
            <a:endParaRPr sz="800" u="sng">
              <a:latin typeface="Times New Roman"/>
              <a:ea typeface="Times New Roman"/>
              <a:cs typeface="Times New Roman"/>
              <a:sym typeface="Times New Roman"/>
              <a:hlinkClick r:id="rId3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Breakout GPS Module: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https://www.adafruit.com/product/746?gclid=EAIaIQobChMI-PvqyNzi1wIVgR2BCh2GjQb4EAAYASAAEgKHfPD_BwE</a:t>
            </a:r>
            <a:endParaRPr sz="800" u="sng">
              <a:latin typeface="Times New Roman"/>
              <a:ea typeface="Times New Roman"/>
              <a:cs typeface="Times New Roman"/>
              <a:sym typeface="Times New Roman"/>
              <a:hlinkClick r:id="rId4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GMAXT RC Car: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https://www.amazon.com/GMAXT-Remote-Control-off-road-Vehicles/dp/B073Z29RW9</a:t>
            </a:r>
            <a:endParaRPr sz="800" u="sng">
              <a:latin typeface="Times New Roman"/>
              <a:ea typeface="Times New Roman"/>
              <a:cs typeface="Times New Roman"/>
              <a:sym typeface="Times New Roman"/>
              <a:hlinkClick r:id="rId5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Arduino Mega ADK: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https://store.arduino.cc/usa/arduino-mega-adk-rev3</a:t>
            </a:r>
            <a:endParaRPr sz="800" u="sng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5v GS- T DPDT Relay</a:t>
            </a:r>
            <a:endParaRPr sz="8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https://www.rapidonline.com/good-sky-gs-sh-205t-5v-dpdt-subminiature-relay-60-4754</a:t>
            </a:r>
            <a:endParaRPr sz="800" u="sng">
              <a:latin typeface="Times New Roman"/>
              <a:ea typeface="Times New Roman"/>
              <a:cs typeface="Times New Roman"/>
              <a:sym typeface="Times New Roman"/>
              <a:hlinkClick r:id="rId7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Montserrat"/>
                <a:ea typeface="Montserrat"/>
                <a:cs typeface="Montserrat"/>
                <a:sym typeface="Montserrat"/>
              </a:rPr>
              <a:t>4N25 Optocoupler: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http://www.bristolwatch.com/ele/opto_isolated.htm</a:t>
            </a:r>
            <a:endParaRPr sz="8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5v DC Reed SPST   Relay                                    </a:t>
            </a:r>
            <a:endParaRPr sz="800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/>
              </a:rPr>
              <a:t>https://www.radioshack.com/products/spst1a-5vreed-rly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HC-SR04 Ultrasonic Sensor</a:t>
            </a:r>
            <a:endParaRPr sz="8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https://www.sparkfun.com/products/13959</a:t>
            </a: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title"/>
          </p:nvPr>
        </p:nvSpPr>
        <p:spPr>
          <a:xfrm>
            <a:off x="1297500" y="338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References</a:t>
            </a:r>
            <a:endParaRPr sz="3000"/>
          </a:p>
        </p:txBody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1.) Arduino Wiring | Adafruit Ultimate GPS | Adafruit Learning System. (n.d.). Retrieved from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https://learn.adafruit.com/adafruit-ultimate-gps/arduino-wiring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2.) haversine-geolocation. (n.d.). Retrieved from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https://www.npmjs.com/package/haversine-geolocation</a:t>
            </a:r>
            <a:b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3.) Material Design. (n.d.). Retrieved from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https://material.io/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u="sng">
              <a:solidFill>
                <a:srgbClr val="222222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  <a:hlinkClick r:id="rId3"/>
            </a:endParaRP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Goals</a:t>
            </a:r>
            <a:endParaRPr sz="3000"/>
          </a:p>
        </p:txBody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1173575" y="1307850"/>
            <a:ext cx="7766100" cy="3381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overall goal  is to implement an applicable GPS navigation system. With minor hardware changes, this model can be applied to various motorized systems.</a:t>
            </a:r>
            <a:endParaRPr sz="1800"/>
          </a:p>
          <a:p>
            <a:pPr marL="457200" lvl="0" indent="-3429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Ex: RC Car, RC Boat, Push Lawn Mower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Initial Work Plan</a:t>
            </a:r>
            <a:endParaRPr sz="300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Figure out what parts we want to use</a:t>
            </a:r>
            <a:endParaRPr sz="140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how GPS gets coordinates</a:t>
            </a:r>
            <a:endParaRPr sz="140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Design an interface to save and send coordinates</a:t>
            </a:r>
            <a:endParaRPr sz="1400"/>
          </a:p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Learn how to link our interface and GPS with Bluetooth</a:t>
            </a:r>
            <a:endParaRPr sz="1400"/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Rewire and take control of RC car motors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9" name="Shape 159"/>
          <p:cNvGraphicFramePr/>
          <p:nvPr/>
        </p:nvGraphicFramePr>
        <p:xfrm>
          <a:off x="952500" y="367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{D73E1D29-4D72-4A30-B5A0-F65CC5DCD87B}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Item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Cost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HC-06 Bluetooth Module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$8.99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Adafruit Ultimate GPS Breakout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$39.95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GMAXT RC Car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$70.99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Arduino Mega ADK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Free (normally $47.30)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5V GS-T DPDT Relay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$2.15 x 4 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4N25 Optocoupler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$0.48 x 4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HC-SR04 Ultrasonic Sensor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$3.95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Total (before taxes + shipping)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$134.40</a:t>
                      </a:r>
                      <a:endParaRPr sz="1800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976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MIT App Inventor 2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Block Code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Simple Design</a:t>
            </a:r>
            <a:endParaRPr/>
          </a:p>
          <a:p>
            <a:pPr marL="0" lvl="0" indent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Real Time Testing</a:t>
            </a:r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3225" y="1307850"/>
            <a:ext cx="2707450" cy="33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</a:t>
            </a: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20796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Setup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Interfacing with Bluetooth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Problems</a:t>
            </a:r>
            <a:endParaRPr/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250" y="854900"/>
            <a:ext cx="5287750" cy="382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GPS Module</a:t>
            </a: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Adafruit Ultimate GPS Breakout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Built-in antenna (room for external antenna)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Accuracy within 3 meters (9.8 feet)</a:t>
            </a:r>
            <a:endParaRPr/>
          </a:p>
          <a:p>
            <a:pPr marL="457200" lvl="0" indent="-31115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Adafruit GPS Library for Arduino</a:t>
            </a:r>
            <a:r>
              <a:rPr lang="en" baseline="30000"/>
              <a:t>1</a:t>
            </a:r>
            <a:endParaRPr baseline="30000"/>
          </a:p>
        </p:txBody>
      </p:sp>
      <p:pic>
        <p:nvPicPr>
          <p:cNvPr id="180" name="Shape 180" descr="746-11.jpg"/>
          <p:cNvPicPr preferRelativeResize="0"/>
          <p:nvPr/>
        </p:nvPicPr>
        <p:blipFill rotWithShape="1">
          <a:blip r:embed="rId3">
            <a:alphaModFix/>
          </a:blip>
          <a:srcRect l="7482" r="7490"/>
          <a:stretch/>
        </p:blipFill>
        <p:spPr>
          <a:xfrm>
            <a:off x="6021825" y="1533525"/>
            <a:ext cx="23145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Module</a:t>
            </a:r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3415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HC - 06 Model</a:t>
            </a:r>
            <a:endParaRPr/>
          </a:p>
          <a:p>
            <a:pPr marL="457200" lvl="0" indent="-31115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Range of 10 meters (32.8 feet)</a:t>
            </a:r>
            <a:endParaRPr/>
          </a:p>
          <a:p>
            <a:pPr marL="457200" lvl="0" indent="-31115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Works on 9600 baud for Arduino</a:t>
            </a:r>
            <a:endParaRPr/>
          </a:p>
          <a:p>
            <a:pPr marL="457200" lvl="0" indent="-311150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Interfacing with Arduino and GPS module</a:t>
            </a:r>
            <a:endParaRPr/>
          </a:p>
          <a:p>
            <a:pPr marL="457200" lvl="0" indent="-3111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Bluetooth Parsing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t="3694" b="4402"/>
          <a:stretch/>
        </p:blipFill>
        <p:spPr>
          <a:xfrm>
            <a:off x="5707500" y="1328738"/>
            <a:ext cx="2628900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684</Words>
  <Application>Microsoft Office PowerPoint</Application>
  <PresentationFormat>On-screen Show (16:9)</PresentationFormat>
  <Paragraphs>131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Times New Roman</vt:lpstr>
      <vt:lpstr>Arial</vt:lpstr>
      <vt:lpstr>Montserrat</vt:lpstr>
      <vt:lpstr>Lato</vt:lpstr>
      <vt:lpstr>Focus</vt:lpstr>
      <vt:lpstr>GPS Navigation System</vt:lpstr>
      <vt:lpstr>Introduction</vt:lpstr>
      <vt:lpstr>Project Goals</vt:lpstr>
      <vt:lpstr>Initial Work Plan</vt:lpstr>
      <vt:lpstr>PowerPoint Presentation</vt:lpstr>
      <vt:lpstr>Mobile App</vt:lpstr>
      <vt:lpstr>Mobile App</vt:lpstr>
      <vt:lpstr>GPS Module</vt:lpstr>
      <vt:lpstr>Bluetooth Module</vt:lpstr>
      <vt:lpstr>RC Car Motor Control</vt:lpstr>
      <vt:lpstr>RC Car Motor Control cont.</vt:lpstr>
      <vt:lpstr>PowerPoint Presentation</vt:lpstr>
      <vt:lpstr>Fine Tuning &amp; Troubleshooting Motor Control</vt:lpstr>
      <vt:lpstr>Improving GPS</vt:lpstr>
      <vt:lpstr>Logic Flowchart</vt:lpstr>
      <vt:lpstr>Navigation Calculations</vt:lpstr>
      <vt:lpstr>Obstacle Detection and Avoidance</vt:lpstr>
      <vt:lpstr>Final Build</vt:lpstr>
      <vt:lpstr>Overall Accomplishments</vt:lpstr>
      <vt:lpstr>Sources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GPS Navigation System</dc:title>
  <dc:creator>Jordan Melancon</dc:creator>
  <cp:lastModifiedBy>Jordan Melancon</cp:lastModifiedBy>
  <cp:revision>1</cp:revision>
  <dcterms:modified xsi:type="dcterms:W3CDTF">2018-05-04T02:44:03Z</dcterms:modified>
</cp:coreProperties>
</file>